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72" r:id="rId9"/>
    <p:sldId id="265" r:id="rId10"/>
    <p:sldId id="271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E8A9A-7D5A-43A8-90E4-FD0AEF1EC3F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06C8E-1023-495C-B6DB-0936F8F0C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83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61909A6B-66F1-4D81-AAA1-8100DA89BEB2}" type="slidenum">
              <a:rPr lang="en-US" smtClean="0">
                <a:latin typeface="Arial" charset="0"/>
              </a:rPr>
              <a:pPr/>
              <a:t>2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9052CF39-F75B-4750-9A39-FF6B4E8AD3EE}" type="slidenum">
              <a:rPr lang="en-US" smtClean="0">
                <a:latin typeface="Arial" charset="0"/>
              </a:rPr>
              <a:pPr/>
              <a:t>14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528F808A-1C39-44A0-A8DF-204F6678B721}" type="slidenum">
              <a:rPr lang="en-US" smtClean="0">
                <a:latin typeface="Arial" charset="0"/>
              </a:rPr>
              <a:pPr/>
              <a:t>3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65D85FB3-536A-41F4-82B2-0408C26016BB}" type="slidenum">
              <a:rPr lang="en-US" smtClean="0">
                <a:latin typeface="Arial" charset="0"/>
              </a:rPr>
              <a:pPr/>
              <a:t>4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D8C90721-5BD8-45DF-973A-103347BD988B}" type="slidenum">
              <a:rPr lang="en-US" smtClean="0">
                <a:latin typeface="Arial" charset="0"/>
              </a:rPr>
              <a:pPr/>
              <a:t>5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4229046E-83AC-43A7-834A-D7B0BAA90C60}" type="slidenum">
              <a:rPr lang="en-US" smtClean="0">
                <a:latin typeface="Arial" charset="0"/>
              </a:rPr>
              <a:pPr/>
              <a:t>6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A2877ED1-5950-4009-94FC-299D07E1E768}" type="slidenum">
              <a:rPr lang="en-US" smtClean="0">
                <a:latin typeface="Arial" charset="0"/>
              </a:rPr>
              <a:pPr/>
              <a:t>7</a:t>
            </a:fld>
            <a:endParaRPr lang="en-US" dirty="0" smtClean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9AF287CA-FCEB-468D-AD13-BD7C69CA09BA}" type="slidenum">
              <a:rPr lang="en-US" smtClean="0">
                <a:latin typeface="Arial" charset="0"/>
              </a:rPr>
              <a:pPr/>
              <a:t>11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FD7929CE-9618-419B-8644-27E8F23B9FDB}" type="slidenum">
              <a:rPr lang="en-US" smtClean="0">
                <a:latin typeface="Arial" charset="0"/>
              </a:rPr>
              <a:pPr/>
              <a:t>12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89B6D119-239B-423F-A4EE-48413317B0BE}" type="slidenum">
              <a:rPr lang="en-US" smtClean="0">
                <a:latin typeface="Arial" charset="0"/>
              </a:rPr>
              <a:pPr/>
              <a:t>13</a:t>
            </a:fld>
            <a:endParaRPr lang="en-US" dirty="0" smtClean="0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18538BF-B813-472E-8E11-75D357998B51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C1DE528-8DC9-46C8-9D4A-629CDF04BC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Speed &amp; 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412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Instantaneous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velocity of an object at a specific instant in time.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/>
          <a:stretch/>
        </p:blipFill>
        <p:spPr bwMode="auto">
          <a:xfrm>
            <a:off x="4495800" y="3124200"/>
            <a:ext cx="4114800" cy="307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4" t="12656" r="20443" b="19911"/>
          <a:stretch/>
        </p:blipFill>
        <p:spPr>
          <a:xfrm>
            <a:off x="533400" y="3254320"/>
            <a:ext cx="3810647" cy="299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63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OR…</a:t>
            </a:r>
          </a:p>
        </p:txBody>
      </p:sp>
      <p:pic>
        <p:nvPicPr>
          <p:cNvPr id="25603" name="Picture 5" descr="U1L1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43200"/>
            <a:ext cx="86106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685800" y="3886200"/>
            <a:ext cx="73152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>
                <a:latin typeface="Arial" charset="0"/>
              </a:rPr>
              <a:t>Δ (delta) is science speak for </a:t>
            </a:r>
            <a:r>
              <a:rPr lang="en-US" sz="3600" dirty="0" smtClean="0">
                <a:latin typeface="Arial" charset="0"/>
              </a:rPr>
              <a:t>“change in” something</a:t>
            </a:r>
          </a:p>
          <a:p>
            <a:pPr eaLnBrk="1" hangingPunct="1">
              <a:spcBef>
                <a:spcPct val="50000"/>
              </a:spcBef>
            </a:pPr>
            <a:r>
              <a:rPr lang="en-US" sz="3600" dirty="0" smtClean="0">
                <a:latin typeface="Arial" charset="0"/>
              </a:rPr>
              <a:t>It is calculated by (final-initial)</a:t>
            </a: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295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Calculation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981200"/>
            <a:ext cx="7239000" cy="41148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/>
              <a:t>Solve in your notebook. Be prepared to answer in 3 minutes:</a:t>
            </a:r>
          </a:p>
          <a:p>
            <a:pPr eaLnBrk="1" hangingPunct="1">
              <a:defRPr/>
            </a:pPr>
            <a:r>
              <a:rPr lang="en-US" dirty="0" smtClean="0"/>
              <a:t>A Sprinter runs a 100 meter race in 10 seconds</a:t>
            </a:r>
          </a:p>
          <a:p>
            <a:pPr eaLnBrk="1" hangingPunct="1">
              <a:defRPr/>
            </a:pPr>
            <a:r>
              <a:rPr lang="en-US" dirty="0" smtClean="0"/>
              <a:t>What is his average velocity?</a:t>
            </a:r>
          </a:p>
          <a:p>
            <a:pPr eaLnBrk="1" hangingPunct="1">
              <a:defRPr/>
            </a:pPr>
            <a:r>
              <a:rPr lang="en-US" dirty="0" smtClean="0"/>
              <a:t>Displacement: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x</a:t>
            </a:r>
            <a:r>
              <a:rPr lang="en-US" dirty="0" smtClean="0"/>
              <a:t> = 100 meters </a:t>
            </a:r>
          </a:p>
          <a:p>
            <a:pPr eaLnBrk="1" hangingPunct="1">
              <a:defRPr/>
            </a:pPr>
            <a:r>
              <a:rPr lang="en-US" dirty="0" smtClean="0"/>
              <a:t>Time: t = 10 seconds</a:t>
            </a:r>
          </a:p>
          <a:p>
            <a:pPr eaLnBrk="1" hangingPunct="1">
              <a:defRPr/>
            </a:pPr>
            <a:r>
              <a:rPr lang="en-US" dirty="0" smtClean="0"/>
              <a:t>Avg. velocity: v =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x</a:t>
            </a:r>
            <a:r>
              <a:rPr lang="en-US" dirty="0" smtClean="0"/>
              <a:t>/t = 100 m </a:t>
            </a:r>
            <a:r>
              <a:rPr lang="en-US" dirty="0" smtClean="0">
                <a:cs typeface="Arial" charset="0"/>
              </a:rPr>
              <a:t>÷ 10 s = 10 m/s</a:t>
            </a:r>
          </a:p>
        </p:txBody>
      </p:sp>
    </p:spTree>
    <p:extLst>
      <p:ext uri="{BB962C8B-B14F-4D97-AF65-F5344CB8AC3E}">
        <p14:creationId xmlns:p14="http://schemas.microsoft.com/office/powerpoint/2010/main" val="1857040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Velocity vs. Speed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8229600" cy="41148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/>
              <a:t>Solve in your </a:t>
            </a:r>
            <a:r>
              <a:rPr lang="en-US" dirty="0" smtClean="0"/>
              <a:t>notebook. Be </a:t>
            </a:r>
            <a:r>
              <a:rPr lang="en-US" dirty="0"/>
              <a:t>prepared to answer in 3 </a:t>
            </a:r>
            <a:r>
              <a:rPr lang="en-US" dirty="0" smtClean="0"/>
              <a:t>minutes:</a:t>
            </a:r>
          </a:p>
          <a:p>
            <a:pPr eaLnBrk="1" hangingPunct="1">
              <a:defRPr/>
            </a:pPr>
            <a:r>
              <a:rPr lang="en-US" dirty="0" smtClean="0"/>
              <a:t>A driver goes 200 laps </a:t>
            </a:r>
          </a:p>
          <a:p>
            <a:pPr marL="68580" indent="0" eaLnBrk="1" hangingPunct="1">
              <a:buNone/>
              <a:defRPr/>
            </a:pPr>
            <a:r>
              <a:rPr lang="en-US" dirty="0" smtClean="0"/>
              <a:t>   (1 lap = 2.4 km) starting at </a:t>
            </a:r>
          </a:p>
          <a:p>
            <a:pPr marL="68580" indent="0" eaLnBrk="1" hangingPunct="1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the start line and finishing</a:t>
            </a:r>
          </a:p>
          <a:p>
            <a:pPr marL="68580" indent="0" eaLnBrk="1" hangingPunct="1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at the finish line in 2 hours.</a:t>
            </a:r>
          </a:p>
          <a:p>
            <a:pPr eaLnBrk="1" hangingPunct="1">
              <a:defRPr/>
            </a:pPr>
            <a:r>
              <a:rPr lang="en-US" dirty="0" smtClean="0"/>
              <a:t>What is his speed?</a:t>
            </a:r>
          </a:p>
          <a:p>
            <a:pPr eaLnBrk="1" hangingPunct="1">
              <a:defRPr/>
            </a:pPr>
            <a:r>
              <a:rPr lang="en-US" dirty="0" smtClean="0"/>
              <a:t>What is his velocity?</a:t>
            </a:r>
          </a:p>
        </p:txBody>
      </p:sp>
      <p:pic>
        <p:nvPicPr>
          <p:cNvPr id="4" name="Picture 6" descr="tex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0" t="17858" r="13534" b="15969"/>
          <a:stretch/>
        </p:blipFill>
        <p:spPr bwMode="auto">
          <a:xfrm>
            <a:off x="5182093" y="2057400"/>
            <a:ext cx="388570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596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Answer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Speed = distance/time</a:t>
            </a:r>
          </a:p>
          <a:p>
            <a:pPr eaLnBrk="1" hangingPunct="1">
              <a:defRPr/>
            </a:pPr>
            <a:r>
              <a:rPr lang="en-US" dirty="0" smtClean="0"/>
              <a:t>480 km / 2 hours = 240 km/h</a:t>
            </a:r>
          </a:p>
          <a:p>
            <a:pPr eaLnBrk="1" hangingPunct="1">
              <a:defRPr/>
            </a:pPr>
            <a:r>
              <a:rPr lang="en-US" dirty="0" smtClean="0"/>
              <a:t>Velocity = </a:t>
            </a:r>
            <a:r>
              <a:rPr lang="en-US" b="1" u="sng" dirty="0" smtClean="0"/>
              <a:t>displacement</a:t>
            </a:r>
            <a:r>
              <a:rPr lang="en-US" dirty="0" smtClean="0"/>
              <a:t>/time</a:t>
            </a:r>
          </a:p>
          <a:p>
            <a:pPr eaLnBrk="1" hangingPunct="1">
              <a:defRPr/>
            </a:pPr>
            <a:r>
              <a:rPr lang="en-US" dirty="0" smtClean="0"/>
              <a:t>0km / 2 hours = 0 km/h</a:t>
            </a:r>
          </a:p>
        </p:txBody>
      </p:sp>
      <p:pic>
        <p:nvPicPr>
          <p:cNvPr id="4" name="Picture 6" descr="tex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0" t="17858" r="13534" b="15969"/>
          <a:stretch/>
        </p:blipFill>
        <p:spPr bwMode="auto">
          <a:xfrm>
            <a:off x="5029200" y="228600"/>
            <a:ext cx="388570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843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Speed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Two factors determine speed</a:t>
            </a:r>
          </a:p>
          <a:p>
            <a:pPr lvl="1" eaLnBrk="1" hangingPunct="1">
              <a:defRPr/>
            </a:pPr>
            <a:r>
              <a:rPr lang="en-US" dirty="0" smtClean="0"/>
              <a:t>Distance traveled</a:t>
            </a:r>
          </a:p>
          <a:p>
            <a:pPr lvl="1" eaLnBrk="1" hangingPunct="1">
              <a:defRPr/>
            </a:pPr>
            <a:r>
              <a:rPr lang="en-US" dirty="0" smtClean="0"/>
              <a:t>Time spent traveling</a:t>
            </a:r>
          </a:p>
          <a:p>
            <a:pPr lvl="1" eaLnBrk="1" hangingPunct="1">
              <a:defRPr/>
            </a:pPr>
            <a:r>
              <a:rPr lang="en-US" dirty="0" smtClean="0"/>
              <a:t>Examples;</a:t>
            </a:r>
          </a:p>
          <a:p>
            <a:pPr lvl="2" eaLnBrk="1" hangingPunct="1">
              <a:defRPr/>
            </a:pPr>
            <a:r>
              <a:rPr lang="en-US" dirty="0" smtClean="0"/>
              <a:t>Miles per hour</a:t>
            </a:r>
          </a:p>
          <a:p>
            <a:pPr lvl="2" eaLnBrk="1" hangingPunct="1">
              <a:defRPr/>
            </a:pPr>
            <a:r>
              <a:rPr lang="en-US" dirty="0" smtClean="0"/>
              <a:t>Feet per second</a:t>
            </a:r>
          </a:p>
          <a:p>
            <a:pPr lvl="2" eaLnBrk="1" hangingPunct="1">
              <a:defRPr/>
            </a:pPr>
            <a:r>
              <a:rPr lang="en-US" dirty="0" smtClean="0"/>
              <a:t>Meters per second</a:t>
            </a:r>
          </a:p>
          <a:p>
            <a:pPr eaLnBrk="1" hangingPunct="1">
              <a:defRPr/>
            </a:pPr>
            <a:r>
              <a:rPr lang="en-US" dirty="0" smtClean="0"/>
              <a:t>Speed is distance divided by time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65709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Speed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9600" y="2590800"/>
                <a:ext cx="7848600" cy="2166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7200" i="1">
                          <a:latin typeface="Cambria Math"/>
                        </a:rPr>
                        <m:t>𝑆𝑝𝑒𝑒𝑑</m:t>
                      </m:r>
                      <m:r>
                        <a:rPr lang="en-US" sz="72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7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7200" i="1">
                              <a:latin typeface="Cambria Math"/>
                            </a:rPr>
                            <m:t>𝐷𝑖𝑠𝑡𝑎𝑛𝑐𝑒</m:t>
                          </m:r>
                        </m:num>
                        <m:den>
                          <m:r>
                            <a:rPr lang="en-US" sz="7200" i="1">
                              <a:latin typeface="Cambria Math"/>
                            </a:rPr>
                            <m:t>𝑇𝑖𝑚𝑒</m:t>
                          </m:r>
                        </m:den>
                      </m:f>
                    </m:oMath>
                  </m:oMathPara>
                </a14:m>
                <a:endParaRPr lang="en-US" sz="4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590800"/>
                <a:ext cx="7848600" cy="21666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936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Constant Speed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Always at the same speed</a:t>
            </a:r>
          </a:p>
          <a:p>
            <a:pPr eaLnBrk="1" hangingPunct="1">
              <a:defRPr/>
            </a:pPr>
            <a:r>
              <a:rPr lang="en-US" dirty="0" smtClean="0"/>
              <a:t>Cruise control set at 90 km/h</a:t>
            </a:r>
          </a:p>
          <a:p>
            <a:pPr lvl="1">
              <a:defRPr/>
            </a:pPr>
            <a:r>
              <a:rPr lang="en-US" dirty="0" smtClean="0"/>
              <a:t>Covering 1.6 km every minute</a:t>
            </a:r>
          </a:p>
          <a:p>
            <a:pPr lvl="1" eaLnBrk="1" hangingPunct="1">
              <a:defRPr/>
            </a:pPr>
            <a:r>
              <a:rPr lang="en-US" dirty="0" smtClean="0"/>
              <a:t>Same distance each time interval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Key term CONSTANT!</a:t>
            </a:r>
          </a:p>
        </p:txBody>
      </p:sp>
    </p:spTree>
    <p:extLst>
      <p:ext uri="{BB962C8B-B14F-4D97-AF65-F5344CB8AC3E}">
        <p14:creationId xmlns:p14="http://schemas.microsoft.com/office/powerpoint/2010/main" val="3335806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Average Speed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8580" indent="0" eaLnBrk="1" hangingPunct="1">
              <a:buNone/>
              <a:defRPr/>
            </a:pPr>
            <a:r>
              <a:rPr lang="en-US" dirty="0" smtClean="0"/>
              <a:t>Total distance divided by total time.</a:t>
            </a:r>
          </a:p>
          <a:p>
            <a:pPr eaLnBrk="1" hangingPunct="1">
              <a:defRPr/>
            </a:pPr>
            <a:r>
              <a:rPr lang="en-US" dirty="0" smtClean="0"/>
              <a:t>Imagine your ride to school.</a:t>
            </a:r>
          </a:p>
          <a:p>
            <a:pPr eaLnBrk="1" hangingPunct="1">
              <a:defRPr/>
            </a:pPr>
            <a:r>
              <a:rPr lang="en-US" dirty="0" smtClean="0"/>
              <a:t>Were you traveling at a constant </a:t>
            </a:r>
            <a:r>
              <a:rPr lang="en-US" dirty="0"/>
              <a:t>s</a:t>
            </a:r>
            <a:r>
              <a:rPr lang="en-US" dirty="0" smtClean="0"/>
              <a:t>peed?</a:t>
            </a:r>
          </a:p>
          <a:p>
            <a:pPr lvl="1">
              <a:defRPr/>
            </a:pPr>
            <a:r>
              <a:rPr lang="en-US" dirty="0" smtClean="0"/>
              <a:t>No… stop signs, city streets.</a:t>
            </a:r>
          </a:p>
          <a:p>
            <a:pPr lvl="1">
              <a:defRPr/>
            </a:pPr>
            <a:r>
              <a:rPr lang="en-US" dirty="0" smtClean="0"/>
              <a:t>Different rates of speed.</a:t>
            </a:r>
          </a:p>
          <a:p>
            <a:pPr eaLnBrk="1" hangingPunct="1">
              <a:defRPr/>
            </a:pPr>
            <a:r>
              <a:rPr lang="en-US" dirty="0" smtClean="0"/>
              <a:t>Since it’s not constant, we can find the average speed instead.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6219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What is our Average Speed?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RHS to </a:t>
            </a:r>
            <a:r>
              <a:rPr lang="en-US" dirty="0" err="1"/>
              <a:t>Standridge</a:t>
            </a:r>
            <a:r>
              <a:rPr lang="en-US" dirty="0"/>
              <a:t> Stadium.</a:t>
            </a:r>
          </a:p>
          <a:p>
            <a:pPr eaLnBrk="1" hangingPunct="1">
              <a:defRPr/>
            </a:pPr>
            <a:r>
              <a:rPr lang="en-US" dirty="0"/>
              <a:t>6.9 </a:t>
            </a:r>
            <a:r>
              <a:rPr lang="en-US" dirty="0" smtClean="0"/>
              <a:t>kilometers </a:t>
            </a:r>
            <a:r>
              <a:rPr lang="en-US" dirty="0"/>
              <a:t>in 9 minutes.</a:t>
            </a:r>
          </a:p>
          <a:p>
            <a:pPr eaLnBrk="1" hangingPunct="1">
              <a:defRPr/>
            </a:pPr>
            <a:r>
              <a:rPr lang="en-US" dirty="0" smtClean="0"/>
              <a:t>d = 6.9 km</a:t>
            </a:r>
          </a:p>
          <a:p>
            <a:pPr eaLnBrk="1" hangingPunct="1">
              <a:defRPr/>
            </a:pPr>
            <a:r>
              <a:rPr lang="en-US" dirty="0" smtClean="0"/>
              <a:t>t = 9 minutes = .15 hours</a:t>
            </a:r>
          </a:p>
          <a:p>
            <a:pPr eaLnBrk="1" hangingPunct="1">
              <a:defRPr/>
            </a:pPr>
            <a:r>
              <a:rPr lang="en-US" dirty="0" smtClean="0"/>
              <a:t>Avg. speed = 6.9 km/0.15 h</a:t>
            </a:r>
          </a:p>
          <a:p>
            <a:pPr marL="0" indent="0" eaLnBrk="1" hangingPunct="1"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		 = 49 km/h </a:t>
            </a:r>
          </a:p>
          <a:p>
            <a:pPr>
              <a:defRPr/>
            </a:pPr>
            <a:r>
              <a:rPr lang="en-US" dirty="0"/>
              <a:t>Were we traveling 49 km/h the whole time</a:t>
            </a:r>
            <a:r>
              <a:rPr lang="en-US" dirty="0" smtClean="0"/>
              <a:t>?  No, this is the AVERAGE.</a:t>
            </a:r>
            <a:endParaRPr lang="en-US" dirty="0"/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10516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Velocity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the difference between velocity and speed?</a:t>
            </a:r>
          </a:p>
          <a:p>
            <a:pPr eaLnBrk="1" hangingPunct="1">
              <a:defRPr/>
            </a:pPr>
            <a:r>
              <a:rPr lang="en-US" dirty="0" smtClean="0"/>
              <a:t>Velocity has direction, speed does not</a:t>
            </a:r>
          </a:p>
          <a:p>
            <a:pPr eaLnBrk="1" hangingPunct="1">
              <a:defRPr/>
            </a:pPr>
            <a:r>
              <a:rPr lang="en-US" dirty="0" smtClean="0"/>
              <a:t>Remember displacement and distance?</a:t>
            </a:r>
          </a:p>
          <a:p>
            <a:pPr eaLnBrk="1" hangingPunct="1">
              <a:defRPr/>
            </a:pPr>
            <a:r>
              <a:rPr lang="en-US" dirty="0" smtClean="0"/>
              <a:t>Speed is distance divided by time</a:t>
            </a:r>
          </a:p>
          <a:p>
            <a:pPr eaLnBrk="1" hangingPunct="1">
              <a:defRPr/>
            </a:pPr>
            <a:r>
              <a:rPr lang="en-US" dirty="0" smtClean="0"/>
              <a:t>Velocity is </a:t>
            </a:r>
            <a:r>
              <a:rPr lang="en-US" b="1" u="sng" dirty="0" smtClean="0"/>
              <a:t>displacement</a:t>
            </a:r>
            <a:r>
              <a:rPr lang="en-US" dirty="0" smtClean="0"/>
              <a:t> divided by time</a:t>
            </a:r>
          </a:p>
        </p:txBody>
      </p:sp>
    </p:spTree>
    <p:extLst>
      <p:ext uri="{BB962C8B-B14F-4D97-AF65-F5344CB8AC3E}">
        <p14:creationId xmlns:p14="http://schemas.microsoft.com/office/powerpoint/2010/main" val="2957541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914400"/>
                <a:ext cx="7696200" cy="4918229"/>
              </a:xfrm>
            </p:spPr>
            <p:txBody>
              <a:bodyPr>
                <a:normAutofit/>
              </a:bodyPr>
              <a:lstStyle/>
              <a:p>
                <a:pPr marL="68580" indent="0">
                  <a:buNone/>
                </a:pPr>
                <a:endParaRPr lang="en-US" sz="4000" b="0" i="1" dirty="0" smtClean="0">
                  <a:latin typeface="Cambria Math"/>
                </a:endParaRPr>
              </a:p>
              <a:p>
                <a:pPr marL="68580" indent="0">
                  <a:buNone/>
                </a:pPr>
                <a:endParaRPr lang="en-US" sz="4000" b="0" i="1" dirty="0" smtClean="0">
                  <a:latin typeface="Cambria Math"/>
                </a:endParaRPr>
              </a:p>
              <a:p>
                <a:pPr marL="6858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𝑣𝑒𝑙𝑜𝑐𝑖𝑡𝑦</m:t>
                      </m:r>
                      <m:r>
                        <a:rPr lang="en-US" sz="40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</a:rPr>
                            <m:t>𝑑𝑖𝑠𝑝𝑙𝑎𝑐𝑒𝑚𝑒𝑛𝑡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𝑡𝑖𝑚𝑒</m:t>
                          </m:r>
                        </m:den>
                      </m:f>
                      <m:r>
                        <a:rPr lang="en-US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40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914400"/>
                <a:ext cx="7696200" cy="491822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116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Your Shoulder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 A explain speed to your partner</a:t>
            </a:r>
          </a:p>
          <a:p>
            <a:r>
              <a:rPr lang="en-US" dirty="0" smtClean="0"/>
              <a:t>Partner B </a:t>
            </a:r>
            <a:r>
              <a:rPr lang="en-US" dirty="0"/>
              <a:t>explain </a:t>
            </a:r>
            <a:r>
              <a:rPr lang="en-US" dirty="0" smtClean="0"/>
              <a:t>velocity </a:t>
            </a:r>
            <a:r>
              <a:rPr lang="en-US" dirty="0"/>
              <a:t>to your </a:t>
            </a:r>
            <a:r>
              <a:rPr lang="en-US" dirty="0" smtClean="0"/>
              <a:t>partner</a:t>
            </a:r>
          </a:p>
          <a:p>
            <a:r>
              <a:rPr lang="en-US" dirty="0" smtClean="0"/>
              <a:t>Both partners give an example of when they are the same and when they are different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413</Words>
  <Application>Microsoft Office PowerPoint</Application>
  <PresentationFormat>On-screen Show (4:3)</PresentationFormat>
  <Paragraphs>82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Speed &amp; Velocity</vt:lpstr>
      <vt:lpstr>Speed</vt:lpstr>
      <vt:lpstr>Speed</vt:lpstr>
      <vt:lpstr>Constant Speed</vt:lpstr>
      <vt:lpstr>Average Speed</vt:lpstr>
      <vt:lpstr>What is our Average Speed?</vt:lpstr>
      <vt:lpstr>Velocity</vt:lpstr>
      <vt:lpstr>PowerPoint Presentation</vt:lpstr>
      <vt:lpstr>With Your Shoulder Partner</vt:lpstr>
      <vt:lpstr>Instantaneous Velocity</vt:lpstr>
      <vt:lpstr>OR…</vt:lpstr>
      <vt:lpstr>Calculation </vt:lpstr>
      <vt:lpstr>Velocity vs. Speed</vt:lpstr>
      <vt:lpstr>Answer </vt:lpstr>
    </vt:vector>
  </TitlesOfParts>
  <Company>C-FB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&amp; Velocity</dc:title>
  <dc:creator>Sloane, Stephanie K.</dc:creator>
  <cp:lastModifiedBy>Sloane, Stephanie K.</cp:lastModifiedBy>
  <cp:revision>6</cp:revision>
  <dcterms:created xsi:type="dcterms:W3CDTF">2016-06-09T16:11:04Z</dcterms:created>
  <dcterms:modified xsi:type="dcterms:W3CDTF">2016-06-29T14:16:09Z</dcterms:modified>
</cp:coreProperties>
</file>